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4D3B74-012F-4401-B468-D8387CCAC6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5514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6039CC-90F9-4CCA-B15B-97474670C9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1539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9824DC-5C75-4FF9-B18E-5E0ED67FC1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4875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9851E-32B8-4FE7-877F-511FB3A7B9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5859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7F56DF-B618-42C9-B1C0-889FA2E56A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106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1AE10E-D157-401A-BBEF-B5DBB462C5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0994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C1985E-B8AD-462C-A739-0D929139AE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2564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192314-5736-4AC7-B75F-A122741BCC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2572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9F6DD6-5770-418F-ACA0-ECA6C30FDD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8398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4C4D45-4425-4210-A83A-C8EAC50F34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7052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206523-8A90-4EFC-AD7E-72E5FE9787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6575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15D1E0C-C259-4B63-BB71-4CE373D93A4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en-US" altLang="en-US" sz="4400" dirty="0"/>
              <a:t>I </a:t>
            </a:r>
            <a:r>
              <a:rPr lang="en-US" altLang="en-US" sz="4400"/>
              <a:t>am </a:t>
            </a:r>
            <a:r>
              <a:rPr lang="en-US" altLang="en-US" sz="4400" smtClean="0"/>
              <a:t>Proposal Presentation</a:t>
            </a:r>
            <a:endParaRPr lang="en-US" altLang="en-US" sz="4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en-US" altLang="en-US" sz="3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I am Proposal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am a Final Presentation</dc:title>
  <dc:creator>George P Burdell</dc:creator>
  <cp:lastModifiedBy>ECE Student</cp:lastModifiedBy>
  <cp:revision>3</cp:revision>
  <dcterms:created xsi:type="dcterms:W3CDTF">2009-01-28T12:22:11Z</dcterms:created>
  <dcterms:modified xsi:type="dcterms:W3CDTF">2017-04-03T04:14:16Z</dcterms:modified>
</cp:coreProperties>
</file>